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8"/>
  </p:handoutMasterIdLst>
  <p:sldIdLst>
    <p:sldId id="256" r:id="rId2"/>
    <p:sldId id="284" r:id="rId3"/>
    <p:sldId id="263" r:id="rId4"/>
    <p:sldId id="259" r:id="rId5"/>
    <p:sldId id="285" r:id="rId6"/>
    <p:sldId id="260" r:id="rId7"/>
    <p:sldId id="266" r:id="rId8"/>
    <p:sldId id="286" r:id="rId9"/>
    <p:sldId id="261" r:id="rId10"/>
    <p:sldId id="287" r:id="rId11"/>
    <p:sldId id="272" r:id="rId12"/>
    <p:sldId id="288" r:id="rId13"/>
    <p:sldId id="265" r:id="rId14"/>
    <p:sldId id="289" r:id="rId15"/>
    <p:sldId id="267" r:id="rId16"/>
    <p:sldId id="268" r:id="rId17"/>
    <p:sldId id="290" r:id="rId18"/>
    <p:sldId id="269" r:id="rId19"/>
    <p:sldId id="293" r:id="rId20"/>
    <p:sldId id="274" r:id="rId21"/>
    <p:sldId id="294" r:id="rId22"/>
    <p:sldId id="276" r:id="rId23"/>
    <p:sldId id="277" r:id="rId24"/>
    <p:sldId id="275" r:id="rId25"/>
    <p:sldId id="278" r:id="rId26"/>
    <p:sldId id="295" r:id="rId27"/>
    <p:sldId id="279" r:id="rId28"/>
    <p:sldId id="280" r:id="rId29"/>
    <p:sldId id="291" r:id="rId30"/>
    <p:sldId id="281" r:id="rId31"/>
    <p:sldId id="292" r:id="rId32"/>
    <p:sldId id="282" r:id="rId33"/>
    <p:sldId id="283" r:id="rId34"/>
    <p:sldId id="296" r:id="rId35"/>
    <p:sldId id="297" r:id="rId36"/>
    <p:sldId id="298" r:id="rId37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C532B-6726-4099-A2E2-8D6BB49172D0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4022725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043AFA-74C1-461E-AA54-2F7DB1C0F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35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A401-963D-4B93-928D-2B88E191FCB8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6D0A-6216-45E3-B281-1DB0D2EA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00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A401-963D-4B93-928D-2B88E191FCB8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6D0A-6216-45E3-B281-1DB0D2EA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7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A401-963D-4B93-928D-2B88E191FCB8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6D0A-6216-45E3-B281-1DB0D2EA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30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A401-963D-4B93-928D-2B88E191FCB8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6D0A-6216-45E3-B281-1DB0D2EA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9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A401-963D-4B93-928D-2B88E191FCB8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6D0A-6216-45E3-B281-1DB0D2EA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08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A401-963D-4B93-928D-2B88E191FCB8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6D0A-6216-45E3-B281-1DB0D2EA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56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A401-963D-4B93-928D-2B88E191FCB8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6D0A-6216-45E3-B281-1DB0D2EA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A401-963D-4B93-928D-2B88E191FCB8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6D0A-6216-45E3-B281-1DB0D2EA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08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A401-963D-4B93-928D-2B88E191FCB8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6D0A-6216-45E3-B281-1DB0D2EA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A401-963D-4B93-928D-2B88E191FCB8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6D0A-6216-45E3-B281-1DB0D2EA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38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A401-963D-4B93-928D-2B88E191FCB8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6D0A-6216-45E3-B281-1DB0D2EA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78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BA401-963D-4B93-928D-2B88E191FCB8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B6D0A-6216-45E3-B281-1DB0D2EA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m.stasinou@live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6835"/>
            <a:ext cx="4536504" cy="669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00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</a:t>
            </a:r>
            <a:r>
              <a:rPr lang="el-GR" dirty="0" smtClean="0"/>
              <a:t>ι μπορεί να έκανα στην πλατεία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Τα γράφουμε και τα σχεδιάζουμε π.χ. </a:t>
            </a:r>
          </a:p>
          <a:p>
            <a:r>
              <a:rPr lang="el-GR" dirty="0" smtClean="0"/>
              <a:t>Αγόρασα π</a:t>
            </a:r>
            <a:r>
              <a:rPr lang="el-GR" dirty="0" smtClean="0"/>
              <a:t>αγωτό. Τι γεύσεις άραγε;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Έφαγα. Τι μπορεί να έφαγα;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Ήπια ένα ποτό. Τι</a:t>
            </a:r>
            <a:r>
              <a:rPr lang="el-GR" dirty="0" smtClean="0"/>
              <a:t>;</a:t>
            </a:r>
          </a:p>
          <a:p>
            <a:endParaRPr lang="el-GR" dirty="0" smtClean="0"/>
          </a:p>
          <a:p>
            <a:r>
              <a:rPr lang="el-GR" dirty="0" smtClean="0"/>
              <a:t>Έκανα ψώνια. Τι μπορεί να αγόρασα;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538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Εκεί κοντά ήταν και το λιμανάκι</a:t>
            </a:r>
            <a:endParaRPr lang="en-US" b="1" dirty="0"/>
          </a:p>
        </p:txBody>
      </p:sp>
      <p:pic>
        <p:nvPicPr>
          <p:cNvPr id="2052" name="Picture 4" descr="https://3.bp.blogspot.com/-QwAi6FtfEio/WUaVB8Pu97I/AAAAAAACmO0/RhIlNo_cnpkK41BUpiyMD39BVQzS4FQ8wCLcBGAs/s1600/limani_lat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438900" cy="48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29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να έκανα εκεί;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/>
              <a:t>Παντομίμα με μουσική:</a:t>
            </a:r>
          </a:p>
          <a:p>
            <a:r>
              <a:rPr lang="el-GR" dirty="0" smtClean="0"/>
              <a:t>Ψάρεμα- καλάμι και δόλωμα-πιάνουμε μικρό ψάρι-πιάνουμε μεγάλο ψάρι</a:t>
            </a:r>
          </a:p>
          <a:p>
            <a:r>
              <a:rPr lang="el-GR" dirty="0" smtClean="0"/>
              <a:t>Βόλτα με πλοιάριο</a:t>
            </a:r>
          </a:p>
          <a:p>
            <a:r>
              <a:rPr lang="el-GR" dirty="0" smtClean="0"/>
              <a:t>Βόλτα για καταδύσεις/ Γράφουμε τι είδαμε στο βυθό, για μια περιπέτεια που μας έτυχε, </a:t>
            </a:r>
            <a:r>
              <a:rPr lang="el-GR" dirty="0" err="1" smtClean="0"/>
              <a:t>κ.λ.π</a:t>
            </a:r>
            <a:r>
              <a:rPr lang="el-GR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51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Πήγα</a:t>
            </a:r>
            <a:r>
              <a:rPr lang="el-GR" dirty="0"/>
              <a:t> </a:t>
            </a:r>
            <a:r>
              <a:rPr lang="el-GR" dirty="0" smtClean="0"/>
              <a:t>και στον ζωολογικό κήπο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12776"/>
            <a:ext cx="3960440" cy="527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69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Γινόμαστε ζώα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Μιμούμαστε κινήσεις, φωνές και συνήθειες των ζώων π.χ. των παπαγάλων, των </a:t>
            </a:r>
            <a:r>
              <a:rPr lang="el-GR" dirty="0" err="1" smtClean="0"/>
              <a:t>κουκουβάγιων</a:t>
            </a:r>
            <a:r>
              <a:rPr lang="el-GR" dirty="0" smtClean="0"/>
              <a:t>, των πιγκουίνων, των ελεφάντων, των πιθήκων, των φιδιών, των </a:t>
            </a:r>
            <a:r>
              <a:rPr lang="el-GR" dirty="0" err="1" smtClean="0"/>
              <a:t>χελώνων</a:t>
            </a:r>
            <a:r>
              <a:rPr lang="el-GR" dirty="0" smtClean="0"/>
              <a:t>, </a:t>
            </a:r>
            <a:r>
              <a:rPr lang="el-GR" dirty="0" err="1" smtClean="0"/>
              <a:t>κ.λ.π</a:t>
            </a:r>
            <a:r>
              <a:rPr lang="el-GR" dirty="0" smtClean="0"/>
              <a:t>.</a:t>
            </a:r>
          </a:p>
          <a:p>
            <a:r>
              <a:rPr lang="el-GR" dirty="0" smtClean="0"/>
              <a:t>Τι να λένε και να σκέφτονται τα παιδιά επισκέπτες; Γράφουμε τους διαλόγους και τους παίζουμε θεατράκι.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949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 dirty="0" smtClean="0"/>
              <a:t>Επίσκεψη στο Αρχαιολογικό </a:t>
            </a:r>
            <a:r>
              <a:rPr lang="el-GR" sz="3600" dirty="0" smtClean="0"/>
              <a:t>Μουσείο </a:t>
            </a:r>
            <a:r>
              <a:rPr lang="el-GR" sz="3600" dirty="0" err="1" smtClean="0"/>
              <a:t>Μαρίου</a:t>
            </a:r>
            <a:r>
              <a:rPr lang="el-GR" sz="3600" dirty="0" smtClean="0"/>
              <a:t>-Αρσινόης</a:t>
            </a:r>
            <a:endParaRPr lang="en-US" sz="36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6" y="1484784"/>
            <a:ext cx="6997053" cy="46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0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Και τότε το είδα!!!</a:t>
            </a:r>
            <a:endParaRPr lang="en-US" dirty="0"/>
          </a:p>
        </p:txBody>
      </p:sp>
      <p:pic>
        <p:nvPicPr>
          <p:cNvPr id="14338" name="Picture 2" descr="C:\Users\George\Desktop\ΕΚΔΟΤΙΚΟΙ\foto Andros\DSC_11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13928"/>
            <a:ext cx="5112568" cy="502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53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Γιατί μπορεί να γελά ένα λιοντάρι;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Κάνετε κατάλογο για ποιους  λόγους μπορεί να γελά.</a:t>
            </a:r>
          </a:p>
          <a:p>
            <a:endParaRPr lang="el-GR" dirty="0" smtClean="0"/>
          </a:p>
          <a:p>
            <a:r>
              <a:rPr lang="el-GR" dirty="0" smtClean="0"/>
              <a:t>Μιλήστε σαν να είσαστε το λιοντάρι και εξηγήστε γιατί γελάτε;</a:t>
            </a:r>
          </a:p>
          <a:p>
            <a:endParaRPr lang="el-GR" dirty="0" smtClean="0"/>
          </a:p>
          <a:p>
            <a:r>
              <a:rPr lang="el-GR" dirty="0" smtClean="0"/>
              <a:t>Γράψετε λέξεις που </a:t>
            </a:r>
            <a:r>
              <a:rPr lang="el-GR" dirty="0" smtClean="0"/>
              <a:t>σας </a:t>
            </a:r>
            <a:r>
              <a:rPr lang="el-GR" dirty="0" smtClean="0"/>
              <a:t>προκαλούν χαρά.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632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 βασιλιάς της ζούγκλας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07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Ποιος πραγματικά είναι;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Μιμηθείτε τον βασιλιά της ζούγκλας.</a:t>
            </a:r>
          </a:p>
          <a:p>
            <a:r>
              <a:rPr lang="el-GR" dirty="0" smtClean="0"/>
              <a:t>Βρες τε άλλα βιβλία που αναφέρονται σε λιοντάρια και </a:t>
            </a:r>
            <a:r>
              <a:rPr lang="el-GR" dirty="0" err="1" smtClean="0"/>
              <a:t>καταγράψετέ</a:t>
            </a:r>
            <a:r>
              <a:rPr lang="el-GR" dirty="0" smtClean="0"/>
              <a:t> τα.</a:t>
            </a:r>
          </a:p>
          <a:p>
            <a:r>
              <a:rPr lang="el-GR" dirty="0" smtClean="0"/>
              <a:t>Γράψετε μέσα σε μια φιγούρα λιονταριού σημαντικές πληροφορίες για αυτό.</a:t>
            </a:r>
          </a:p>
          <a:p>
            <a:endParaRPr lang="el-GR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23" y="4365104"/>
            <a:ext cx="28575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363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Καλοκαίρι και διακοπές!!!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1336"/>
            <a:ext cx="8064896" cy="558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Ευθύγραμμο βέλος σύνδεσης 3"/>
          <p:cNvCxnSpPr/>
          <p:nvPr/>
        </p:nvCxnSpPr>
        <p:spPr>
          <a:xfrm>
            <a:off x="467544" y="2204864"/>
            <a:ext cx="936104" cy="172819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51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Αρχαία βασίλεια της Κύπρου</a:t>
            </a:r>
            <a:endParaRPr lang="en-US" dirty="0"/>
          </a:p>
        </p:txBody>
      </p:sp>
      <p:pic>
        <p:nvPicPr>
          <p:cNvPr id="4" name="Content Placeholder 3" descr="https://upload.wikimedia.org/wikipedia/commons/thumb/c/c5/Ancient_kingdoms_of_Cyprus_el.svg/400px-Ancient_kingdoms_of_Cyprus_el.svg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781800" cy="449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13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Ταξίδι στην ιστορία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Κάνουμε συλλογή με φωτογραφίες από το διαδίκτυο με τα ερείπια αυτών των βασιλείων.</a:t>
            </a:r>
          </a:p>
          <a:p>
            <a:r>
              <a:rPr lang="el-GR" dirty="0" smtClean="0"/>
              <a:t>Μαθαίνουμε περισσότερα για το βασίλειο το οποίο βρίσκεται στην περιοχή μας π.χ. Λάρνακα-</a:t>
            </a:r>
            <a:r>
              <a:rPr lang="el-GR" dirty="0" err="1" smtClean="0"/>
              <a:t>Κίτιο</a:t>
            </a:r>
            <a:r>
              <a:rPr lang="el-GR" dirty="0" smtClean="0"/>
              <a:t>, Λεμεσός-</a:t>
            </a:r>
            <a:r>
              <a:rPr lang="el-GR" dirty="0" err="1" smtClean="0"/>
              <a:t>Αμαθούντα</a:t>
            </a:r>
            <a:r>
              <a:rPr lang="el-GR" dirty="0" smtClean="0"/>
              <a:t>, Κούριο,…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24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παλάτι στη Σαλαμίνα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 descr="http://www.iellada.gr/sites/default/files/styles/article/public/field/image/29249401_2033375636915370_8005710325531803648_o.jpg?itok=IxtCKk1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229600" cy="4648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18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smtClean="0"/>
              <a:t>παλάτι στο </a:t>
            </a:r>
            <a:r>
              <a:rPr lang="el-GR" dirty="0" err="1" smtClean="0"/>
              <a:t>Μάριον</a:t>
            </a:r>
            <a:endParaRPr lang="en-US" dirty="0"/>
          </a:p>
        </p:txBody>
      </p:sp>
      <p:pic>
        <p:nvPicPr>
          <p:cNvPr id="5" name="Θέση περιεχομένου 4" descr="http://www.klik.gr/uploads_image/2016/08/13/p1aq1lel9hk7gvesolo1u8p4bk4_90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001000" cy="495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27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ταξίδι της </a:t>
            </a:r>
            <a:r>
              <a:rPr lang="el-GR" dirty="0" err="1" smtClean="0"/>
              <a:t>Αριστήλας</a:t>
            </a:r>
            <a:endParaRPr lang="en-US" dirty="0"/>
          </a:p>
        </p:txBody>
      </p:sp>
      <p:pic>
        <p:nvPicPr>
          <p:cNvPr id="4" name="Content Placeholder 3" descr="Image result for καραβια αρχαια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293908" cy="4602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05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 </a:t>
            </a:r>
            <a:r>
              <a:rPr lang="el-GR" dirty="0" err="1" smtClean="0"/>
              <a:t>Αλέξωνας</a:t>
            </a:r>
            <a:r>
              <a:rPr lang="el-GR" dirty="0" smtClean="0"/>
              <a:t> και η σκοτεινή σάλα</a:t>
            </a:r>
            <a:endParaRPr lang="en-US" dirty="0"/>
          </a:p>
        </p:txBody>
      </p:sp>
      <p:pic>
        <p:nvPicPr>
          <p:cNvPr id="4" name="Content Placeholder 3" descr="Image result for μαυρο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477000" cy="495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635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Σκοτάδι-Φως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Αναφέρουμε μέρη που είναι σκοτεινά.</a:t>
            </a:r>
          </a:p>
          <a:p>
            <a:r>
              <a:rPr lang="el-GR" dirty="0" smtClean="0"/>
              <a:t>Μιλούμε για το πώς νιώθουμε σ’ αυτά τα μέρη.</a:t>
            </a:r>
            <a:endParaRPr lang="el-GR" dirty="0"/>
          </a:p>
          <a:p>
            <a:r>
              <a:rPr lang="el-GR" dirty="0" smtClean="0"/>
              <a:t>Αναφέρουμε μέρη που έχουν πολύ φως.</a:t>
            </a:r>
          </a:p>
          <a:p>
            <a:r>
              <a:rPr lang="el-GR" dirty="0" smtClean="0"/>
              <a:t>Μιλούμε για το πώς νιώθουμε σ’ αυτά τα μέρη.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624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Στον </a:t>
            </a:r>
            <a:r>
              <a:rPr lang="el-GR" dirty="0" err="1" smtClean="0"/>
              <a:t>Ακάμα</a:t>
            </a:r>
            <a:r>
              <a:rPr lang="el-GR" dirty="0" smtClean="0"/>
              <a:t> για κυνήγι</a:t>
            </a:r>
            <a:endParaRPr lang="en-US" dirty="0"/>
          </a:p>
        </p:txBody>
      </p:sp>
      <p:pic>
        <p:nvPicPr>
          <p:cNvPr id="4" name="Content Placeholder 3" descr="Image result for ακαμας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73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</a:t>
            </a:r>
            <a:r>
              <a:rPr lang="el-GR" dirty="0" smtClean="0"/>
              <a:t>α βραχιόλια της αγάπης</a:t>
            </a:r>
            <a:endParaRPr lang="en-US" dirty="0"/>
          </a:p>
        </p:txBody>
      </p:sp>
      <p:pic>
        <p:nvPicPr>
          <p:cNvPr id="5" name="Picture 2" descr="Image result for λαικ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2672"/>
            <a:ext cx="4410075" cy="526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3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Φτιάξτε βραχιόλια της αγάπης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Ζωγραφίστε τα.</a:t>
            </a:r>
          </a:p>
          <a:p>
            <a:endParaRPr lang="el-GR" dirty="0" smtClean="0"/>
          </a:p>
          <a:p>
            <a:r>
              <a:rPr lang="el-GR" dirty="0" smtClean="0"/>
              <a:t>Φτιάξτε τα με διάφορα υλικά.</a:t>
            </a:r>
          </a:p>
          <a:p>
            <a:endParaRPr lang="el-GR" dirty="0" smtClean="0"/>
          </a:p>
          <a:p>
            <a:r>
              <a:rPr lang="el-GR" dirty="0" smtClean="0"/>
              <a:t>Δώστε τους μια μαγική ιδιότητα.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455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Πόλη </a:t>
            </a:r>
            <a:r>
              <a:rPr lang="el-GR" dirty="0" err="1" smtClean="0"/>
              <a:t>Χρυσοχούς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0" y="1600200"/>
            <a:ext cx="819597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97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άλαλο πουλί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50" y="1600200"/>
            <a:ext cx="756049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19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Γιατί δεν κελαηδάει;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Διηγηθείτε μια ιστορία γιατί δεν κελαηδάει.</a:t>
            </a:r>
          </a:p>
          <a:p>
            <a:endParaRPr lang="el-GR" dirty="0" smtClean="0"/>
          </a:p>
          <a:p>
            <a:r>
              <a:rPr lang="el-GR" dirty="0" smtClean="0"/>
              <a:t>Ζωγραφίστε αυτή την ιστορία.</a:t>
            </a:r>
          </a:p>
          <a:p>
            <a:endParaRPr lang="el-GR" dirty="0" smtClean="0"/>
          </a:p>
          <a:p>
            <a:r>
              <a:rPr lang="el-GR" dirty="0" err="1" smtClean="0"/>
              <a:t>Παίξετέ</a:t>
            </a:r>
            <a:r>
              <a:rPr lang="el-GR" dirty="0" smtClean="0"/>
              <a:t> την θέατρο.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74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Ένα σπουδαίο γεγονός στο λιμάνι</a:t>
            </a:r>
            <a:endParaRPr lang="en-US" dirty="0"/>
          </a:p>
        </p:txBody>
      </p:sp>
      <p:pic>
        <p:nvPicPr>
          <p:cNvPr id="4" name="Content Placeholder 3" descr="Image result for ελεφαντας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258901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καμηλοπαρδαλη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43001"/>
            <a:ext cx="5000625" cy="312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tse3.mm.bing.net/th?id=OIP.oR8fY2LMJpmVMtCdkU0wIgHaEK&amp;pid=15.1&amp;P=0&amp;w=331&amp;h=1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038600"/>
            <a:ext cx="4567651" cy="256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55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πάρτι και οι ξυλοπόδαροι</a:t>
            </a:r>
            <a:endParaRPr lang="en-US" dirty="0"/>
          </a:p>
        </p:txBody>
      </p:sp>
      <p:pic>
        <p:nvPicPr>
          <p:cNvPr id="4" name="Content Placeholder 3" descr="Image result for ξυλοποδαροι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71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Γράψετε μια ιστορία γι’ αυτόν τον γίγαντα</a:t>
            </a:r>
            <a:endParaRPr lang="en-US" dirty="0"/>
          </a:p>
        </p:txBody>
      </p:sp>
      <p:pic>
        <p:nvPicPr>
          <p:cNvPr id="1026" name="Picture 2" descr="C:\Users\George\Desktop\ΕΚΔΟΤΙΚΟΙ\foto Andros\DSC_1150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976" y="1412776"/>
            <a:ext cx="3623223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608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Γράψετε μια ιστορία γι’ αυτή τη θλιμμένη κοπέλα και το άλαλο πουλί</a:t>
            </a:r>
            <a:endParaRPr lang="en-US" dirty="0"/>
          </a:p>
        </p:txBody>
      </p:sp>
      <p:pic>
        <p:nvPicPr>
          <p:cNvPr id="2050" name="Picture 2" descr="C:\Users\George\Desktop\ΕΚΔΟΤΙΚΟΙ\foto Andros\DSC_11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4784"/>
            <a:ext cx="3462759" cy="516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7690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Ποια η σχέση τους;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Συνδέστε τον «Γίγαντα» μ’ αυτά που διαβάσατε.</a:t>
            </a:r>
          </a:p>
          <a:p>
            <a:r>
              <a:rPr lang="el-GR" dirty="0" smtClean="0"/>
              <a:t>Συνδέστε την κοπέλα μ’ αυτά που διαβάσατε.</a:t>
            </a:r>
          </a:p>
          <a:p>
            <a:r>
              <a:rPr lang="el-GR" dirty="0" smtClean="0"/>
              <a:t>Επειδή το βιβλίο δεν έχει εικονογράφηση, κάνετε τη δική σας και θα χαρώ πολύ να μου τη στείλετε στο </a:t>
            </a:r>
            <a:r>
              <a:rPr lang="en-US" dirty="0" smtClean="0"/>
              <a:t>email </a:t>
            </a:r>
            <a:r>
              <a:rPr lang="en-US" dirty="0" smtClean="0">
                <a:hlinkClick r:id="rId2"/>
              </a:rPr>
              <a:t>m.stasinou@live.com</a:t>
            </a:r>
            <a:endParaRPr lang="en-US" dirty="0" smtClean="0"/>
          </a:p>
          <a:p>
            <a:r>
              <a:rPr lang="el-GR" dirty="0" smtClean="0"/>
              <a:t>Σε αυτή τη διεύθυνση μπορείτε να μου στείλετε </a:t>
            </a:r>
            <a:r>
              <a:rPr lang="el-GR" dirty="0" err="1" smtClean="0"/>
              <a:t>ό,τι</a:t>
            </a:r>
            <a:r>
              <a:rPr lang="el-GR" dirty="0" smtClean="0"/>
              <a:t> άλλο </a:t>
            </a:r>
            <a:r>
              <a:rPr lang="el-GR" smtClean="0"/>
              <a:t>θέλετε εσείς.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676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 το σακίδιο μου στον ώμο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2776"/>
            <a:ext cx="3380862" cy="507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02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Ιδέες… Πού μπορεί να πήγα;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Κάνετε ένα κατάλογο με πιθανά μέρη που μπορεί να επισκέφθηκα.</a:t>
            </a:r>
          </a:p>
          <a:p>
            <a:endParaRPr lang="el-GR" dirty="0" smtClean="0"/>
          </a:p>
          <a:p>
            <a:r>
              <a:rPr lang="el-GR" dirty="0" smtClean="0"/>
              <a:t>Κάνετε παντομίμα για να τα μαντέψουν τα υπόλοιπα παιδιά.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968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Τελικά πήγα στο δάσος του </a:t>
            </a:r>
            <a:r>
              <a:rPr lang="el-GR" dirty="0" err="1" smtClean="0"/>
              <a:t>Ακάμα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820280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26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Επίσης πέρασα από την παραλία που γεννούν τα αυγά τους οι χελώνες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128791" cy="500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61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Από το αυγό στη θάλασσα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Είμαστε χελωνάκια μέσα στα αυγά.</a:t>
            </a:r>
          </a:p>
          <a:p>
            <a:r>
              <a:rPr lang="el-GR" dirty="0" smtClean="0"/>
              <a:t>Σπρώχνουμε για να βγούμε (με το ένα πόδι, με τα δυο πόδια, … </a:t>
            </a:r>
            <a:r>
              <a:rPr lang="el-GR" dirty="0" err="1" smtClean="0"/>
              <a:t>κ.λ.π</a:t>
            </a:r>
            <a:r>
              <a:rPr lang="el-GR" dirty="0" smtClean="0"/>
              <a:t>.).</a:t>
            </a:r>
          </a:p>
          <a:p>
            <a:r>
              <a:rPr lang="el-GR" dirty="0" smtClean="0"/>
              <a:t>Δεν ξέρουμε προς τα πού να πάμε: πάμε δεξιά, πάμε αριστερά, πάμε προς τον δρόμο, πάμε προς τη θάλασσα</a:t>
            </a:r>
            <a:r>
              <a:rPr lang="el-GR" dirty="0"/>
              <a:t>. Βουτούμε και κολυμπούμε στο νερό</a:t>
            </a:r>
            <a:r>
              <a:rPr lang="el-GR" dirty="0" smtClean="0"/>
              <a:t>.</a:t>
            </a:r>
            <a:endParaRPr lang="en-US" dirty="0" smtClean="0"/>
          </a:p>
          <a:p>
            <a:r>
              <a:rPr lang="el-GR" dirty="0" smtClean="0"/>
              <a:t>Γράφουμε τι λένε μεταξύ τους τα χελωνάκια.</a:t>
            </a:r>
          </a:p>
        </p:txBody>
      </p:sp>
    </p:spTree>
    <p:extLst>
      <p:ext uri="{BB962C8B-B14F-4D97-AF65-F5344CB8AC3E}">
        <p14:creationId xmlns:p14="http://schemas.microsoft.com/office/powerpoint/2010/main" val="3155310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Μετά πήγα στην πλατεία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96" y="1600200"/>
            <a:ext cx="820280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92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589</Words>
  <Application>Microsoft Office PowerPoint</Application>
  <PresentationFormat>Προβολή στην οθόνη (4:3)</PresentationFormat>
  <Paragraphs>84</Paragraphs>
  <Slides>36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36</vt:i4>
      </vt:variant>
    </vt:vector>
  </HeadingPairs>
  <TitlesOfParts>
    <vt:vector size="37" baseType="lpstr">
      <vt:lpstr>Θέμα του Office</vt:lpstr>
      <vt:lpstr>Παρουσίαση του PowerPoint</vt:lpstr>
      <vt:lpstr>Καλοκαίρι και διακοπές!!!</vt:lpstr>
      <vt:lpstr>Πόλη Χρυσοχούς</vt:lpstr>
      <vt:lpstr>Με το σακίδιο μου στον ώμο</vt:lpstr>
      <vt:lpstr>Ιδέες… Πού μπορεί να πήγα;</vt:lpstr>
      <vt:lpstr>Τελικά πήγα στο δάσος του Ακάμα</vt:lpstr>
      <vt:lpstr>Επίσης πέρασα από την παραλία που γεννούν τα αυγά τους οι χελώνες</vt:lpstr>
      <vt:lpstr>Από το αυγό στη θάλασσα</vt:lpstr>
      <vt:lpstr>Μετά πήγα στην πλατεία</vt:lpstr>
      <vt:lpstr>Τι μπορεί να έκανα στην πλατεία</vt:lpstr>
      <vt:lpstr>Εκεί κοντά ήταν και το λιμανάκι</vt:lpstr>
      <vt:lpstr>Τι να έκανα εκεί;</vt:lpstr>
      <vt:lpstr>Πήγα και στον ζωολογικό κήπο</vt:lpstr>
      <vt:lpstr>Γινόμαστε ζώα</vt:lpstr>
      <vt:lpstr>Επίσκεψη στο Αρχαιολογικό Μουσείο Μαρίου-Αρσινόης</vt:lpstr>
      <vt:lpstr>Και τότε το είδα!!!</vt:lpstr>
      <vt:lpstr>Γιατί μπορεί να γελά ένα λιοντάρι;</vt:lpstr>
      <vt:lpstr>Ο βασιλιάς της ζούγκλας</vt:lpstr>
      <vt:lpstr>Ποιος πραγματικά είναι;</vt:lpstr>
      <vt:lpstr>Αρχαία βασίλεια της Κύπρου</vt:lpstr>
      <vt:lpstr>Ταξίδι στην ιστορία</vt:lpstr>
      <vt:lpstr>Το παλάτι στη Σαλαμίνα</vt:lpstr>
      <vt:lpstr>Το παλάτι στο Μάριον</vt:lpstr>
      <vt:lpstr>Το ταξίδι της Αριστήλας</vt:lpstr>
      <vt:lpstr>Ο Αλέξωνας και η σκοτεινή σάλα</vt:lpstr>
      <vt:lpstr>Σκοτάδι-Φως</vt:lpstr>
      <vt:lpstr>Στον Ακάμα για κυνήγι</vt:lpstr>
      <vt:lpstr>Τα βραχιόλια της αγάπης</vt:lpstr>
      <vt:lpstr>Φτιάξτε βραχιόλια της αγάπης</vt:lpstr>
      <vt:lpstr>Το άλαλο πουλί</vt:lpstr>
      <vt:lpstr>Γιατί δεν κελαηδάει;</vt:lpstr>
      <vt:lpstr>Ένα σπουδαίο γεγονός στο λιμάνι</vt:lpstr>
      <vt:lpstr>Το πάρτι και οι ξυλοπόδαροι</vt:lpstr>
      <vt:lpstr>Γράψετε μια ιστορία γι’ αυτόν τον γίγαντα</vt:lpstr>
      <vt:lpstr>Γράψετε μια ιστορία γι’ αυτή τη θλιμμένη κοπέλα και το άλαλο πουλί</vt:lpstr>
      <vt:lpstr>Ποια η σχέση τους;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George</dc:creator>
  <cp:lastModifiedBy>George</cp:lastModifiedBy>
  <cp:revision>32</cp:revision>
  <cp:lastPrinted>2020-10-28T07:44:49Z</cp:lastPrinted>
  <dcterms:created xsi:type="dcterms:W3CDTF">2020-10-13T19:08:51Z</dcterms:created>
  <dcterms:modified xsi:type="dcterms:W3CDTF">2020-10-31T10:18:41Z</dcterms:modified>
</cp:coreProperties>
</file>