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17" r:id="rId2"/>
    <p:sldId id="318" r:id="rId3"/>
    <p:sldId id="319" r:id="rId4"/>
    <p:sldId id="320" r:id="rId5"/>
    <p:sldId id="325" r:id="rId6"/>
    <p:sldId id="286" r:id="rId7"/>
    <p:sldId id="342" r:id="rId8"/>
    <p:sldId id="343" r:id="rId9"/>
    <p:sldId id="359" r:id="rId10"/>
    <p:sldId id="358" r:id="rId11"/>
    <p:sldId id="360" r:id="rId12"/>
    <p:sldId id="268" r:id="rId13"/>
    <p:sldId id="269" r:id="rId14"/>
    <p:sldId id="270" r:id="rId15"/>
    <p:sldId id="271" r:id="rId16"/>
    <p:sldId id="310" r:id="rId17"/>
    <p:sldId id="345" r:id="rId18"/>
    <p:sldId id="322" r:id="rId19"/>
    <p:sldId id="323" r:id="rId20"/>
    <p:sldId id="324" r:id="rId21"/>
    <p:sldId id="346" r:id="rId22"/>
    <p:sldId id="347" r:id="rId23"/>
    <p:sldId id="361" r:id="rId24"/>
    <p:sldId id="357" r:id="rId25"/>
    <p:sldId id="333" r:id="rId26"/>
    <p:sldId id="349" r:id="rId27"/>
    <p:sldId id="350" r:id="rId28"/>
    <p:sldId id="351" r:id="rId29"/>
    <p:sldId id="352" r:id="rId30"/>
    <p:sldId id="353" r:id="rId31"/>
    <p:sldId id="362" r:id="rId32"/>
    <p:sldId id="363" r:id="rId33"/>
    <p:sldId id="365" r:id="rId34"/>
    <p:sldId id="364" r:id="rId35"/>
    <p:sldId id="281" r:id="rId36"/>
    <p:sldId id="314" r:id="rId37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>
      <p:cViewPr varScale="1">
        <p:scale>
          <a:sx n="85" d="100"/>
          <a:sy n="85" d="100"/>
        </p:scale>
        <p:origin x="156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quarter" idx="1"/>
          </p:nvPr>
        </p:nvSpPr>
        <p:spPr>
          <a:xfrm>
            <a:off x="4022726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55A06-0C22-4A20-82CE-55621C215F71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2"/>
          </p:nvPr>
        </p:nvSpPr>
        <p:spPr>
          <a:xfrm>
            <a:off x="1" y="8916987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4022726" y="8916987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8A0B8-77F8-46EA-9879-41E957A2A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7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9C700-FBB8-4E32-81E2-BF4CE24A8612}" type="datetimeFigureOut">
              <a:rPr lang="LID4096" smtClean="0"/>
              <a:t>08/26/2023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00758-3706-4460-82D4-7B9D433820F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5131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D80F1-6F2C-4FB8-A4DF-12129309325C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AF60-0801-4536-A88E-775558074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0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D80F1-6F2C-4FB8-A4DF-12129309325C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AF60-0801-4536-A88E-775558074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55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D80F1-6F2C-4FB8-A4DF-12129309325C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AF60-0801-4536-A88E-775558074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18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D80F1-6F2C-4FB8-A4DF-12129309325C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AF60-0801-4536-A88E-775558074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28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D80F1-6F2C-4FB8-A4DF-12129309325C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AF60-0801-4536-A88E-775558074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60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D80F1-6F2C-4FB8-A4DF-12129309325C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AF60-0801-4536-A88E-775558074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31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D80F1-6F2C-4FB8-A4DF-12129309325C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AF60-0801-4536-A88E-775558074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57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D80F1-6F2C-4FB8-A4DF-12129309325C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AF60-0801-4536-A88E-775558074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47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D80F1-6F2C-4FB8-A4DF-12129309325C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AF60-0801-4536-A88E-775558074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4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D80F1-6F2C-4FB8-A4DF-12129309325C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AF60-0801-4536-A88E-775558074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43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D80F1-6F2C-4FB8-A4DF-12129309325C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AF60-0801-4536-A88E-775558074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27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D80F1-6F2C-4FB8-A4DF-12129309325C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FAF60-0801-4536-A88E-775558074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9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Μου αρέσει πολύ αυτή η εικόνα!!!</a:t>
            </a:r>
            <a:br>
              <a:rPr lang="el-GR" sz="4000" dirty="0"/>
            </a:br>
            <a:r>
              <a:rPr lang="el-GR" sz="4000" dirty="0">
                <a:solidFill>
                  <a:srgbClr val="FF0000"/>
                </a:solidFill>
              </a:rPr>
              <a:t>Σας λέει κάτι για μένα;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84887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37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E280B-4484-8B94-0122-E76AC7FC9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Πινόκιο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D5D17-44EE-1BE4-81B7-273314101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83DA88-349E-76DC-FB84-8BD784EB8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7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C51EF-C3D9-DFA7-7F29-C2393182B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Πάμε να θυμηθούμε δικές μας περιπέτειες</a:t>
            </a:r>
            <a:endParaRPr lang="LID4096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9E51954-200C-3C75-B856-3F6234E44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664" y="1417638"/>
            <a:ext cx="5781128" cy="867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9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Μια ιστορία είναι όπως ένα </a:t>
            </a:r>
            <a:r>
              <a:rPr lang="el-GR" dirty="0" err="1"/>
              <a:t>παζλ</a:t>
            </a:r>
            <a:endParaRPr lang="en-US" dirty="0"/>
          </a:p>
        </p:txBody>
      </p:sp>
      <p:pic>
        <p:nvPicPr>
          <p:cNvPr id="4098" name="Picture 2" descr="C:\Users\George\Desktop\Screenshot (9)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29746"/>
            <a:ext cx="4924721" cy="562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12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Περίεργα γεγονότα</a:t>
            </a:r>
            <a:endParaRPr lang="en-US" dirty="0"/>
          </a:p>
        </p:txBody>
      </p:sp>
      <p:pic>
        <p:nvPicPr>
          <p:cNvPr id="1026" name="Picture 2" descr="C:\Users\George\Desktop\παρουσιαση γιασεμια\4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2" y="1772973"/>
            <a:ext cx="3495675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243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Θλιβερά γεγονότα</a:t>
            </a:r>
            <a:endParaRPr lang="en-US" dirty="0"/>
          </a:p>
        </p:txBody>
      </p:sp>
      <p:pic>
        <p:nvPicPr>
          <p:cNvPr id="2050" name="Picture 2" descr="C:\Users\George\Desktop\παρουσιαση γιασεμια\θλιβερο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063" y="1484783"/>
            <a:ext cx="5464257" cy="50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33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Εντυπωσιακά</a:t>
            </a:r>
            <a:endParaRPr lang="en-US" dirty="0"/>
          </a:p>
        </p:txBody>
      </p:sp>
      <p:pic>
        <p:nvPicPr>
          <p:cNvPr id="3074" name="Picture 2" descr="C:\Users\George\Desktop\παρουσιαση γιασεμια\5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38395"/>
            <a:ext cx="5040559" cy="499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783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Χαρούμενα γεγονότα</a:t>
            </a:r>
            <a:endParaRPr lang="en-US" dirty="0"/>
          </a:p>
        </p:txBody>
      </p:sp>
      <p:pic>
        <p:nvPicPr>
          <p:cNvPr id="3" name="Picture 2" descr="C:\Users\George\Desktop\παρουσιαση γιασεμια\1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44824"/>
            <a:ext cx="472440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περιεχομένου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Ορθογώνιο 4"/>
          <p:cNvSpPr/>
          <p:nvPr/>
        </p:nvSpPr>
        <p:spPr>
          <a:xfrm>
            <a:off x="6300192" y="1844824"/>
            <a:ext cx="864096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48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Πρωτοσέλιδα εφημερίδων</a:t>
            </a:r>
            <a:endParaRPr lang="en-US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33445"/>
            <a:ext cx="6624736" cy="545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21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Σχολείο</a:t>
            </a:r>
            <a:endParaRPr lang="en-US" b="1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73904"/>
            <a:ext cx="8798138" cy="564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96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Δεντρόσπιτο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5372089" cy="607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406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Όταν ήμουν παιδί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412" y="1340768"/>
            <a:ext cx="518457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1676400" y="6019800"/>
            <a:ext cx="5562600" cy="381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2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Πάρκο</a:t>
            </a:r>
            <a:endParaRPr lang="en-US" dirty="0"/>
          </a:p>
        </p:txBody>
      </p:sp>
      <p:pic>
        <p:nvPicPr>
          <p:cNvPr id="1638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61298" cy="684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8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Ποτάμι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22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Δάσος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7" y="1196752"/>
            <a:ext cx="9100353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31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2E958-9605-2FE0-E8F1-6C271C73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Θεατρικό παιχνίδι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0837D-F603-88C5-8252-A3178265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Δίνουμε ζωή στους πιο πάνω χώρους</a:t>
            </a:r>
          </a:p>
          <a:p>
            <a:endParaRPr lang="el-GR" sz="4000" dirty="0"/>
          </a:p>
          <a:p>
            <a:r>
              <a:rPr lang="el-GR" sz="4000" dirty="0"/>
              <a:t>Διηγούμαστε μια περιπέτεια στους πιο πάνω χώρους</a:t>
            </a:r>
          </a:p>
          <a:p>
            <a:endParaRPr lang="LID4096" sz="4000" dirty="0"/>
          </a:p>
        </p:txBody>
      </p:sp>
    </p:spTree>
    <p:extLst>
      <p:ext uri="{BB962C8B-B14F-4D97-AF65-F5344CB8AC3E}">
        <p14:creationId xmlns:p14="http://schemas.microsoft.com/office/powerpoint/2010/main" val="351605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B81EB-E471-554B-5207-456AB93A5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Χάρτης της ιστορίας</a:t>
            </a:r>
            <a:endParaRPr lang="LID4096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CCDFCD-9F59-AA50-7D1E-52317C02B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417638"/>
            <a:ext cx="2908788" cy="1867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EAD937-1346-121D-20B7-80B8E0B74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635896" y="1396033"/>
            <a:ext cx="2180686" cy="2465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6648E2-F5E8-7FC1-C106-0CFFF6392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223" y="1396032"/>
            <a:ext cx="2507577" cy="1958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E70731-A36B-87E8-3319-E747772BC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1" y="3899520"/>
            <a:ext cx="2991140" cy="2189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38008C-A02B-9A20-7B90-33EC5535DC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15437" y="4106427"/>
            <a:ext cx="2664296" cy="1982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550A6A-3F5A-2AE1-43CF-6A00AEC463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3694" y="4103725"/>
            <a:ext cx="2693354" cy="207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74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Τι μπορεί να πουν οι τίτλοι;</a:t>
            </a:r>
            <a:endParaRPr lang="en-US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dirty="0"/>
          </a:p>
          <a:p>
            <a:r>
              <a:rPr lang="el-GR" sz="4000" dirty="0"/>
              <a:t>Ποιος τίτλος πιστεύετε είναι ο πιο ενδιαφέρον; Γιατί;</a:t>
            </a:r>
          </a:p>
          <a:p>
            <a:endParaRPr lang="el-GR" sz="4000" dirty="0"/>
          </a:p>
          <a:p>
            <a:r>
              <a:rPr lang="el-GR" sz="4000" dirty="0"/>
              <a:t>Μπορείτε να μαντέψετε τι έγινε στην ιστορία;</a:t>
            </a:r>
          </a:p>
          <a:p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1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Τίτλοι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56849"/>
            <a:ext cx="6769752" cy="12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22243"/>
            <a:ext cx="6913254" cy="183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περιεχομένου 3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10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Τίτλοι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849" y="1445267"/>
            <a:ext cx="5734455" cy="110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103" y="3537672"/>
            <a:ext cx="6725998" cy="147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75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Τίτλοι</a:t>
            </a:r>
            <a:endParaRPr lang="en-US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09" y="1628800"/>
            <a:ext cx="8165346" cy="139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50916"/>
            <a:ext cx="7179683" cy="183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περιεχομένου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41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Τίτλοι</a:t>
            </a:r>
            <a:endParaRPr lang="en-US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60" y="1484784"/>
            <a:ext cx="765314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22228"/>
            <a:ext cx="7416824" cy="154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33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800199"/>
          </a:xfrm>
        </p:spPr>
        <p:txBody>
          <a:bodyPr/>
          <a:lstStyle/>
          <a:p>
            <a:r>
              <a:rPr lang="el-GR" dirty="0"/>
              <a:t>Απολαμβάνω να «κτίζω» τους δικούς μου κόσμους!!!</a:t>
            </a:r>
            <a:endParaRPr lang="en-US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755576" y="1844824"/>
            <a:ext cx="7560840" cy="379397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2" y="1844824"/>
            <a:ext cx="7658623" cy="444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6433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Τίτλοι</a:t>
            </a:r>
            <a:endParaRPr lang="en-US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15" y="1844824"/>
            <a:ext cx="7488832" cy="132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8964488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Θέση περιεχομένου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71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451B0-DB57-5FE9-533E-057E9C233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Πάμε να βρούμε απαντήσεις...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E92D4-A176-0F1B-6F1C-B6CFA3DBC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sz="4000" dirty="0"/>
              <a:t>Τα παιδιά πήγαν εκδρομή στο δάσος.</a:t>
            </a:r>
          </a:p>
          <a:p>
            <a:endParaRPr lang="el-GR" sz="4000" dirty="0"/>
          </a:p>
          <a:p>
            <a:r>
              <a:rPr lang="el-GR" sz="4000" dirty="0"/>
              <a:t>Ο Φα χάθηκε κατά λάθος; Τι να έγινε άραγε; (σελ. 111)</a:t>
            </a:r>
          </a:p>
          <a:p>
            <a:endParaRPr lang="el-GR" sz="4000" dirty="0"/>
          </a:p>
          <a:p>
            <a:r>
              <a:rPr lang="el-GR" sz="4000" dirty="0"/>
              <a:t>Τι θα κάνατε αν συνέβαινε αυτό σε εσάς;</a:t>
            </a:r>
          </a:p>
        </p:txBody>
      </p:sp>
    </p:spTree>
    <p:extLst>
      <p:ext uri="{BB962C8B-B14F-4D97-AF65-F5344CB8AC3E}">
        <p14:creationId xmlns:p14="http://schemas.microsoft.com/office/powerpoint/2010/main" val="321940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C764B-944B-957C-4F4F-161D81326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Παντομίμα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A46AA-9609-44F0-ABCA-1E92DC50F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Ποιο είναι το πιο όμορφο δώρο που με τίποτα δεν τυλίγεται;</a:t>
            </a:r>
          </a:p>
          <a:p>
            <a:endParaRPr lang="el-GR" sz="4000" dirty="0"/>
          </a:p>
          <a:p>
            <a:endParaRPr lang="LID4096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CE65E3-6622-0EF3-F56F-55418B530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736" y="2924944"/>
            <a:ext cx="4261472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3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C764B-944B-957C-4F4F-161D81326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Παντομίμα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A46AA-9609-44F0-ABCA-1E92DC50F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Ένα κασόνι και μια ζωή για πέταμα</a:t>
            </a:r>
          </a:p>
          <a:p>
            <a:pPr marL="0" indent="0">
              <a:buNone/>
            </a:pPr>
            <a:r>
              <a:rPr lang="el-GR" sz="4000" dirty="0"/>
              <a:t>σελ.153</a:t>
            </a:r>
          </a:p>
          <a:p>
            <a:endParaRPr lang="el-GR" sz="4000" dirty="0"/>
          </a:p>
          <a:p>
            <a:endParaRPr lang="LID4096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CE65E3-6622-0EF3-F56F-55418B530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2358175"/>
            <a:ext cx="4261472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2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8505D-BE60-31F9-20FA-A150563C5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Κάποιος μας παρακολουθεί!!! (σελ.177)</a:t>
            </a:r>
            <a:endParaRPr lang="LID4096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8F1696-9C39-6F19-65E9-6882A4627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363" y="1429305"/>
            <a:ext cx="8547273" cy="572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7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Τι θα ήθελα να ρωτήσω τη συγγραφέα;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1486918"/>
            <a:ext cx="460851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6078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Ελάτε να ζήσουμε περιπέτειες, να λύσουμε μυστήρια, να γελάσουμε!!!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9" y="1385392"/>
            <a:ext cx="9153019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61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el-GR" dirty="0"/>
              <a:t>Απολαμβάνω να δημιουργώ τους δικούς μου ήρωες!!!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70588"/>
            <a:ext cx="7508254" cy="5002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5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dirty="0"/>
              <a:t>Με το «μαγικό μου ραβδί» προσπαθώ ν’ αλλάξω </a:t>
            </a:r>
            <a:r>
              <a:rPr lang="el-GR" sz="3600" dirty="0">
                <a:solidFill>
                  <a:srgbClr val="FF0000"/>
                </a:solidFill>
              </a:rPr>
              <a:t>τα στραβά και τα ανάποδα</a:t>
            </a:r>
            <a:r>
              <a:rPr lang="el-GR" sz="3600" dirty="0"/>
              <a:t>…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22474"/>
            <a:ext cx="5557807" cy="542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01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Νέο βιβλίο!!!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3586"/>
            <a:ext cx="9224840" cy="470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94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/>
          </a:p>
        </p:txBody>
      </p:sp>
      <p:graphicFrame>
        <p:nvGraphicFramePr>
          <p:cNvPr id="4" name="Θέση περιεχομένου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2652060"/>
              </p:ext>
            </p:extLst>
          </p:nvPr>
        </p:nvGraphicFramePr>
        <p:xfrm>
          <a:off x="2195736" y="0"/>
          <a:ext cx="4587532" cy="6892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0" progId="FoxitReader.Document">
                  <p:embed/>
                </p:oleObj>
              </mc:Choice>
              <mc:Fallback>
                <p:oleObj name="PDF" r:id="rId2" imgW="0" imgH="0" progId="FoxitReader.Document">
                  <p:embed/>
                  <p:pic>
                    <p:nvPicPr>
                      <p:cNvPr id="4" name="Θέση περιεχομένου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0"/>
                        <a:ext cx="4587532" cy="68928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183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 Φα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Φα όπως φάλαινα.</a:t>
            </a:r>
          </a:p>
          <a:p>
            <a:r>
              <a:rPr lang="el-GR" dirty="0"/>
              <a:t>Μα όπως μάφινς.</a:t>
            </a:r>
          </a:p>
          <a:p>
            <a:r>
              <a:rPr lang="el-GR" dirty="0"/>
              <a:t>Ε όπως ελάφι.</a:t>
            </a:r>
          </a:p>
          <a:p>
            <a:r>
              <a:rPr lang="el-GR" dirty="0"/>
              <a:t>Νι όπως …</a:t>
            </a:r>
          </a:p>
          <a:p>
            <a:r>
              <a:rPr lang="el-GR" dirty="0"/>
              <a:t>Κω όπως …</a:t>
            </a:r>
          </a:p>
          <a:p>
            <a:r>
              <a:rPr lang="el-GR" dirty="0"/>
              <a:t>Χα όπως …</a:t>
            </a:r>
          </a:p>
          <a:p>
            <a:r>
              <a:rPr lang="el-GR" dirty="0"/>
              <a:t>Στε όπως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400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0A0D3-B10A-E293-753F-860A65BF2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Αλίκη στη Χώρα των Θαυμάτων</a:t>
            </a:r>
            <a:endParaRPr lang="LID4096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7F9DE0-0BB2-E64B-7270-54F56B8B4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09" y="1196752"/>
            <a:ext cx="9137146" cy="560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4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252</Words>
  <Application>Microsoft Office PowerPoint</Application>
  <PresentationFormat>On-screen Show (4:3)</PresentationFormat>
  <Paragraphs>57</Paragraphs>
  <Slides>36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Θέμα του Office</vt:lpstr>
      <vt:lpstr>PDF</vt:lpstr>
      <vt:lpstr>Μου αρέσει πολύ αυτή η εικόνα!!! Σας λέει κάτι για μένα;</vt:lpstr>
      <vt:lpstr>Όταν ήμουν παιδί</vt:lpstr>
      <vt:lpstr>Απολαμβάνω να «κτίζω» τους δικούς μου κόσμους!!!</vt:lpstr>
      <vt:lpstr>Απολαμβάνω να δημιουργώ τους δικούς μου ήρωες!!!</vt:lpstr>
      <vt:lpstr>Με το «μαγικό μου ραβδί» προσπαθώ ν’ αλλάξω τα στραβά και τα ανάποδα…</vt:lpstr>
      <vt:lpstr>Νέο βιβλίο!!!</vt:lpstr>
      <vt:lpstr>PowerPoint Presentation</vt:lpstr>
      <vt:lpstr>Ο Φα</vt:lpstr>
      <vt:lpstr>Η Αλίκη στη Χώρα των Θαυμάτων</vt:lpstr>
      <vt:lpstr>Πινόκιο</vt:lpstr>
      <vt:lpstr>Πάμε να θυμηθούμε δικές μας περιπέτειες</vt:lpstr>
      <vt:lpstr>Μια ιστορία είναι όπως ένα παζλ</vt:lpstr>
      <vt:lpstr>Περίεργα γεγονότα</vt:lpstr>
      <vt:lpstr>Θλιβερά γεγονότα</vt:lpstr>
      <vt:lpstr>Εντυπωσιακά</vt:lpstr>
      <vt:lpstr>Χαρούμενα γεγονότα</vt:lpstr>
      <vt:lpstr>Πρωτοσέλιδα εφημερίδων</vt:lpstr>
      <vt:lpstr>Σχολείο</vt:lpstr>
      <vt:lpstr>Δεντρόσπιτο</vt:lpstr>
      <vt:lpstr>Πάρκο</vt:lpstr>
      <vt:lpstr>Ποτάμι</vt:lpstr>
      <vt:lpstr>Δάσος</vt:lpstr>
      <vt:lpstr>Θεατρικό παιχνίδι</vt:lpstr>
      <vt:lpstr>Χάρτης της ιστορίας</vt:lpstr>
      <vt:lpstr>Τι μπορεί να πουν οι τίτλοι;</vt:lpstr>
      <vt:lpstr>Τίτλοι</vt:lpstr>
      <vt:lpstr>Τίτλοι</vt:lpstr>
      <vt:lpstr>Τίτλοι</vt:lpstr>
      <vt:lpstr>Τίτλοι</vt:lpstr>
      <vt:lpstr>Τίτλοι</vt:lpstr>
      <vt:lpstr>Πάμε να βρούμε απαντήσεις...</vt:lpstr>
      <vt:lpstr>Παντομίμα</vt:lpstr>
      <vt:lpstr>Παντομίμα</vt:lpstr>
      <vt:lpstr>Κάποιος μας παρακολουθεί!!! (σελ.177)</vt:lpstr>
      <vt:lpstr>Τι θα ήθελα να ρωτήσω τη συγγραφέα;</vt:lpstr>
      <vt:lpstr>Ελάτε να ζήσουμε περιπέτειες, να λύσουμε μυστήρια, να γελάσουμε!!!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Ελάτε να αλλάξουμε τον κόσμο!!!</dc:title>
  <dc:creator>George</dc:creator>
  <cp:lastModifiedBy>Maria Pieri Stasinou</cp:lastModifiedBy>
  <cp:revision>68</cp:revision>
  <cp:lastPrinted>2023-01-15T17:05:19Z</cp:lastPrinted>
  <dcterms:created xsi:type="dcterms:W3CDTF">2022-10-24T12:57:26Z</dcterms:created>
  <dcterms:modified xsi:type="dcterms:W3CDTF">2023-08-26T18:29:57Z</dcterms:modified>
</cp:coreProperties>
</file>