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274" r:id="rId3"/>
    <p:sldId id="275" r:id="rId4"/>
    <p:sldId id="276" r:id="rId5"/>
    <p:sldId id="277" r:id="rId6"/>
    <p:sldId id="278" r:id="rId7"/>
    <p:sldId id="279" r:id="rId8"/>
    <p:sldId id="256" r:id="rId9"/>
    <p:sldId id="257" r:id="rId10"/>
    <p:sldId id="280" r:id="rId11"/>
    <p:sldId id="281" r:id="rId12"/>
    <p:sldId id="266" r:id="rId13"/>
    <p:sldId id="267" r:id="rId14"/>
    <p:sldId id="287" r:id="rId15"/>
    <p:sldId id="288" r:id="rId16"/>
    <p:sldId id="282" r:id="rId17"/>
    <p:sldId id="265" r:id="rId18"/>
    <p:sldId id="283" r:id="rId19"/>
    <p:sldId id="284" r:id="rId20"/>
    <p:sldId id="285" r:id="rId21"/>
    <p:sldId id="286" r:id="rId22"/>
    <p:sldId id="261" r:id="rId23"/>
    <p:sldId id="262" r:id="rId24"/>
    <p:sldId id="289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9FE8D-DEC3-4942-9602-14F06F58F0E8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17F0-3B3A-433E-8BF1-86E437A39A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9FE8D-DEC3-4942-9602-14F06F58F0E8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17F0-3B3A-433E-8BF1-86E437A39A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9FE8D-DEC3-4942-9602-14F06F58F0E8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17F0-3B3A-433E-8BF1-86E437A39A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9FE8D-DEC3-4942-9602-14F06F58F0E8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17F0-3B3A-433E-8BF1-86E437A39A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9FE8D-DEC3-4942-9602-14F06F58F0E8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17F0-3B3A-433E-8BF1-86E437A39A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9FE8D-DEC3-4942-9602-14F06F58F0E8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17F0-3B3A-433E-8BF1-86E437A39A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9FE8D-DEC3-4942-9602-14F06F58F0E8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17F0-3B3A-433E-8BF1-86E437A39A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9FE8D-DEC3-4942-9602-14F06F58F0E8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17F0-3B3A-433E-8BF1-86E437A39A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9FE8D-DEC3-4942-9602-14F06F58F0E8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17F0-3B3A-433E-8BF1-86E437A39A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9FE8D-DEC3-4942-9602-14F06F58F0E8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17F0-3B3A-433E-8BF1-86E437A39A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9FE8D-DEC3-4942-9602-14F06F58F0E8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017F0-3B3A-433E-8BF1-86E437A39A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49FE8D-DEC3-4942-9602-14F06F58F0E8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4017F0-3B3A-433E-8BF1-86E437A39A2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Ποια βιβλία έχω γράψει</a:t>
            </a:r>
            <a:endParaRPr lang="en-US" alt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44" y="1705157"/>
            <a:ext cx="2895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933" y="1705157"/>
            <a:ext cx="2036628" cy="3095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9780" y="1690688"/>
            <a:ext cx="1993530" cy="2895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396" y="3962398"/>
            <a:ext cx="1932549" cy="2895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5647" y="4012556"/>
            <a:ext cx="2795286" cy="2845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C17F0-5045-9328-F5CE-F1391C90B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Φοβάμαι…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DB719-C144-5249-9DCB-4F18E38BA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Τι φοβάσαι;</a:t>
            </a:r>
          </a:p>
          <a:p>
            <a:endParaRPr lang="el-GR" dirty="0"/>
          </a:p>
          <a:p>
            <a:r>
              <a:rPr lang="el-GR" dirty="0"/>
              <a:t>Πώς νιώθεις εκείνη τη στιγμή;</a:t>
            </a:r>
          </a:p>
          <a:p>
            <a:endParaRPr lang="el-GR" dirty="0"/>
          </a:p>
          <a:p>
            <a:r>
              <a:rPr lang="el-GR" dirty="0"/>
              <a:t>Υπήρξαν φόβοι που τους ξεπέρασες; Πώς τα κατάφερες;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92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E5693-AD51-1D20-45C7-64A916A56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Η ζωή είναι άδικη…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B1D56-701A-82A0-034B-35C297090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Πώς καταλαβαίνεις αυτή τη φράση;</a:t>
            </a:r>
          </a:p>
          <a:p>
            <a:endParaRPr lang="el-GR" dirty="0"/>
          </a:p>
          <a:p>
            <a:r>
              <a:rPr lang="el-GR" dirty="0"/>
              <a:t>Πες παραδείγματα.</a:t>
            </a:r>
          </a:p>
          <a:p>
            <a:endParaRPr lang="el-GR" dirty="0"/>
          </a:p>
          <a:p>
            <a:r>
              <a:rPr lang="el-GR" dirty="0"/>
              <a:t>Εσύ το ένιωσες αυτό;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1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850" b="564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r="390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C34F5-C99E-0581-2876-D31000E96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Τόπος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DB80D2-2A58-1EB9-F4C6-67A4010DE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229"/>
          <a:stretch>
            <a:fillRect/>
          </a:stretch>
        </p:blipFill>
        <p:spPr>
          <a:xfrm>
            <a:off x="1132140" y="1388303"/>
            <a:ext cx="9927720" cy="5459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029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7FEF-3331-761B-8DFE-B2992430C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Ήρωες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D5D98-8BD0-47B7-7C54-746605C88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20FC3E3-C892-62B3-C2DD-1FBCE168BC47}"/>
              </a:ext>
            </a:extLst>
          </p:cNvPr>
          <p:cNvSpPr/>
          <p:nvPr/>
        </p:nvSpPr>
        <p:spPr>
          <a:xfrm>
            <a:off x="4907183" y="3206187"/>
            <a:ext cx="2546916" cy="1053296"/>
          </a:xfrm>
          <a:prstGeom prst="wedgeEllipseCallout">
            <a:avLst>
              <a:gd name="adj1" fmla="val -18775"/>
              <a:gd name="adj2" fmla="val 41621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Άγγελος</a:t>
            </a:r>
            <a:endParaRPr lang="en-US" sz="3200" b="1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B3AF5A1D-749D-5656-2E11-ED5DD1DA6C83}"/>
              </a:ext>
            </a:extLst>
          </p:cNvPr>
          <p:cNvSpPr/>
          <p:nvPr/>
        </p:nvSpPr>
        <p:spPr>
          <a:xfrm>
            <a:off x="3460831" y="2085423"/>
            <a:ext cx="1986987" cy="1053296"/>
          </a:xfrm>
          <a:prstGeom prst="wedgeEllipseCallout">
            <a:avLst>
              <a:gd name="adj1" fmla="val -18775"/>
              <a:gd name="adj2" fmla="val 41621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Μιχαήλ</a:t>
            </a:r>
          </a:p>
          <a:p>
            <a:pPr algn="ctr"/>
            <a:r>
              <a:rPr lang="el-GR" sz="2400" dirty="0"/>
              <a:t>αδελφός</a:t>
            </a:r>
            <a:endParaRPr lang="en-US" sz="2400" dirty="0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603D8F02-E120-F7A5-B31B-5AEB42DCC923}"/>
              </a:ext>
            </a:extLst>
          </p:cNvPr>
          <p:cNvSpPr/>
          <p:nvPr/>
        </p:nvSpPr>
        <p:spPr>
          <a:xfrm>
            <a:off x="6548859" y="1989258"/>
            <a:ext cx="1851949" cy="1053296"/>
          </a:xfrm>
          <a:prstGeom prst="wedgeEllipseCallout">
            <a:avLst>
              <a:gd name="adj1" fmla="val -18775"/>
              <a:gd name="adj2" fmla="val 41621"/>
            </a:avLst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γονείς</a:t>
            </a:r>
            <a:endParaRPr lang="en-US" sz="2400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28CBA354-9D4D-DCC5-D5C8-C4E5D8238080}"/>
              </a:ext>
            </a:extLst>
          </p:cNvPr>
          <p:cNvSpPr/>
          <p:nvPr/>
        </p:nvSpPr>
        <p:spPr>
          <a:xfrm>
            <a:off x="1041722" y="2718147"/>
            <a:ext cx="2554145" cy="1053296"/>
          </a:xfrm>
          <a:prstGeom prst="wedgeEllipseCallout">
            <a:avLst>
              <a:gd name="adj1" fmla="val -18775"/>
              <a:gd name="adj2" fmla="val 41621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προπονητές</a:t>
            </a:r>
            <a:endParaRPr lang="en-US" sz="2400" dirty="0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6F661E6-8E3F-09A1-F6C9-63702C878647}"/>
              </a:ext>
            </a:extLst>
          </p:cNvPr>
          <p:cNvSpPr/>
          <p:nvPr/>
        </p:nvSpPr>
        <p:spPr>
          <a:xfrm>
            <a:off x="2183758" y="3906380"/>
            <a:ext cx="2554145" cy="1053296"/>
          </a:xfrm>
          <a:prstGeom prst="wedgeEllipseCallout">
            <a:avLst>
              <a:gd name="adj1" fmla="val -18775"/>
              <a:gd name="adj2" fmla="val 41621"/>
            </a:avLst>
          </a:prstGeom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συμπαίχτες</a:t>
            </a:r>
            <a:endParaRPr lang="en-US" sz="2400" dirty="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3F890EB9-77D4-516F-71AA-9B804B358EF1}"/>
              </a:ext>
            </a:extLst>
          </p:cNvPr>
          <p:cNvSpPr/>
          <p:nvPr/>
        </p:nvSpPr>
        <p:spPr>
          <a:xfrm>
            <a:off x="4400310" y="4851961"/>
            <a:ext cx="2554145" cy="1053296"/>
          </a:xfrm>
          <a:prstGeom prst="wedgeEllipseCallout">
            <a:avLst>
              <a:gd name="adj1" fmla="val -18775"/>
              <a:gd name="adj2" fmla="val 4162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Κα Βούλα</a:t>
            </a:r>
            <a:endParaRPr lang="en-US" sz="2400" dirty="0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0CBCC41-D757-7071-214F-BC734215B3E0}"/>
              </a:ext>
            </a:extLst>
          </p:cNvPr>
          <p:cNvSpPr/>
          <p:nvPr/>
        </p:nvSpPr>
        <p:spPr>
          <a:xfrm>
            <a:off x="7123735" y="4077247"/>
            <a:ext cx="2554145" cy="1053296"/>
          </a:xfrm>
          <a:prstGeom prst="wedgeEllipseCallout">
            <a:avLst>
              <a:gd name="adj1" fmla="val -18775"/>
              <a:gd name="adj2" fmla="val 41621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Κος Μάκης</a:t>
            </a:r>
          </a:p>
          <a:p>
            <a:pPr algn="ctr"/>
            <a:r>
              <a:rPr lang="el-GR" sz="2400" dirty="0"/>
              <a:t>καφετζής</a:t>
            </a:r>
            <a:endParaRPr lang="en-US" sz="2400" dirty="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7CCD07B2-E1A0-236A-2F00-7FBE3F11BC45}"/>
              </a:ext>
            </a:extLst>
          </p:cNvPr>
          <p:cNvSpPr/>
          <p:nvPr/>
        </p:nvSpPr>
        <p:spPr>
          <a:xfrm>
            <a:off x="8029453" y="2615878"/>
            <a:ext cx="2554145" cy="1376800"/>
          </a:xfrm>
          <a:prstGeom prst="wedgeEllipseCallout">
            <a:avLst>
              <a:gd name="adj1" fmla="val -18775"/>
              <a:gd name="adj2" fmla="val 41621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Κος Μανόλης</a:t>
            </a:r>
          </a:p>
          <a:p>
            <a:pPr algn="ctr"/>
            <a:r>
              <a:rPr lang="el-GR" sz="2400" dirty="0"/>
              <a:t>φούρναρης</a:t>
            </a:r>
            <a:endParaRPr lang="en-US" sz="2400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A9B75AE-EB55-7AF0-B679-700988557213}"/>
              </a:ext>
            </a:extLst>
          </p:cNvPr>
          <p:cNvSpPr/>
          <p:nvPr/>
        </p:nvSpPr>
        <p:spPr>
          <a:xfrm>
            <a:off x="1088987" y="4952117"/>
            <a:ext cx="2788532" cy="1224846"/>
          </a:xfrm>
          <a:prstGeom prst="wedgeEllipseCallout">
            <a:avLst>
              <a:gd name="adj1" fmla="val -18775"/>
              <a:gd name="adj2" fmla="val 41621"/>
            </a:avLst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Κος Θοδωρής</a:t>
            </a:r>
          </a:p>
          <a:p>
            <a:pPr algn="ctr"/>
            <a:r>
              <a:rPr lang="el-GR" sz="2400" dirty="0"/>
              <a:t>αστυφύλακας</a:t>
            </a:r>
            <a:endParaRPr lang="en-US" sz="2400" dirty="0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3F89BA41-FFCD-9239-4B1F-36E028FCE809}"/>
              </a:ext>
            </a:extLst>
          </p:cNvPr>
          <p:cNvSpPr/>
          <p:nvPr/>
        </p:nvSpPr>
        <p:spPr>
          <a:xfrm>
            <a:off x="8799655" y="5003634"/>
            <a:ext cx="2554145" cy="1053296"/>
          </a:xfrm>
          <a:prstGeom prst="wedgeEllipseCallout">
            <a:avLst>
              <a:gd name="adj1" fmla="val -18775"/>
              <a:gd name="adj2" fmla="val 41621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νοικάρης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849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C1AD1-EEC6-52B3-799A-EBEC7869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Ποιες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δυσκολίες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μπ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ορεί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να α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ντιμετω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πίζει;</a:t>
            </a:r>
            <a:br>
              <a:rPr lang="el-GR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l-GR" sz="2200" dirty="0">
                <a:solidFill>
                  <a:srgbClr val="FFFFFF"/>
                </a:solidFill>
              </a:rPr>
              <a:t>Τι περίεργο βλέπεις;</a:t>
            </a: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F85DB0-10C6-8997-3703-FE0877CA0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8390" y="0"/>
            <a:ext cx="8312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7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" name="Rectangle 20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4819"/>
            <a:ext cx="4375151" cy="2858363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500">
                <a:solidFill>
                  <a:schemeClr val="bg1"/>
                </a:solidFill>
              </a:rPr>
              <a:t>Μια δύσκολη μέρα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03" r="4" b="23654"/>
          <a:stretch>
            <a:fillRect/>
          </a:stretch>
        </p:blipFill>
        <p:spPr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209" name="Freeform: Shape 20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0" name="Freeform: Shape 20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459AC-4499-FF8B-97D1-C6E4CBD4E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Περιγράφω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B7416-5B42-2ABE-6277-959E17385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Μια δική μου δύσκολη μέρα</a:t>
            </a:r>
          </a:p>
          <a:p>
            <a:endParaRPr lang="el-GR" dirty="0"/>
          </a:p>
          <a:p>
            <a:r>
              <a:rPr lang="el-GR" dirty="0"/>
              <a:t>Μια δύσκολη μέρα των γονιών μου</a:t>
            </a:r>
          </a:p>
          <a:p>
            <a:endParaRPr lang="el-GR" dirty="0"/>
          </a:p>
          <a:p>
            <a:r>
              <a:rPr lang="el-GR" dirty="0"/>
              <a:t>Μια δύσκολη μέρα στην Κύπρο μας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7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D57A8-5D64-E60B-BC59-3AA99E05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Αγ</a:t>
            </a:r>
            <a:r>
              <a:rPr lang="en-US" sz="4800" dirty="0"/>
              <a:t>απημένο άθλημα, αγαπημένη ασχολία-παντομίμα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E3E1D3-440F-6DF8-73AB-EB88C0D01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002" r="4" b="12123"/>
          <a:stretch>
            <a:fillRect/>
          </a:stretch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4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935" y="285115"/>
            <a:ext cx="6572250" cy="657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7ADE3-A5F2-9851-7EBF-D3A90F0B7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Τι μπορούν να μας πούνε οι τίτλοι;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74C98-B774-0F7C-5C45-BFDD112B8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Μια σκιά τούς ακολουθεί</a:t>
            </a:r>
          </a:p>
          <a:p>
            <a:r>
              <a:rPr lang="el-GR" dirty="0"/>
              <a:t>Μια δύσκολη μέρα</a:t>
            </a:r>
          </a:p>
          <a:p>
            <a:r>
              <a:rPr lang="el-GR" dirty="0"/>
              <a:t>Μια μπουκιά φαΐ</a:t>
            </a:r>
          </a:p>
          <a:p>
            <a:r>
              <a:rPr lang="el-GR" dirty="0"/>
              <a:t>Ένα τόσο δα κρουασάν</a:t>
            </a:r>
          </a:p>
          <a:p>
            <a:r>
              <a:rPr lang="el-GR" dirty="0"/>
              <a:t>Ένα ζευγάρι μεγαλούτσικα παπούτσια</a:t>
            </a:r>
          </a:p>
          <a:p>
            <a:r>
              <a:rPr lang="el-GR" dirty="0"/>
              <a:t>Ένα εισιτήριο λεωφορείου</a:t>
            </a:r>
          </a:p>
          <a:p>
            <a:r>
              <a:rPr lang="el-GR" dirty="0"/>
              <a:t>Όταν το χρώμα γίνεται εμπόδιο</a:t>
            </a:r>
          </a:p>
          <a:p>
            <a:r>
              <a:rPr lang="el-GR" dirty="0"/>
              <a:t>Μετά από την καταιγίδα, ο ήλιος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60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D9F5B-5FE4-CB92-2A48-439AB2B54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Τι μπορούν να μας πούνε οι τίτλοι;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1C3D2-F23E-9DB3-74C7-DA7C4EBF3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Διαλέγω έναν τίτλο και φτιάχνω μία μικρή ιστορία (με ήρωες του βιβλίου ή δικούς μου)</a:t>
            </a:r>
          </a:p>
          <a:p>
            <a:endParaRPr lang="el-GR" dirty="0"/>
          </a:p>
          <a:p>
            <a:r>
              <a:rPr lang="el-GR" dirty="0"/>
              <a:t>Προσπαθώ συνδέοντας πληροφορίες από τους τίτλους, να μαντέψω την ιστορία και να τη διηγηθώ</a:t>
            </a:r>
          </a:p>
          <a:p>
            <a:endParaRPr lang="el-GR" dirty="0"/>
          </a:p>
          <a:p>
            <a:r>
              <a:rPr lang="el-GR" dirty="0"/>
              <a:t>Ποιος τίτλος μου έκανε περισσότερη εντύπωση και γιατί;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76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3266" y="461296"/>
            <a:ext cx="4190035" cy="5913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50359"/>
            <a:ext cx="4375151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dirty="0">
                <a:solidFill>
                  <a:schemeClr val="bg1"/>
                </a:solidFill>
              </a:rPr>
              <a:t>	</a:t>
            </a:r>
            <a:r>
              <a:rPr lang="en-US" sz="5600" dirty="0" err="1">
                <a:solidFill>
                  <a:schemeClr val="bg1"/>
                </a:solidFill>
              </a:rPr>
              <a:t>Ότ</a:t>
            </a:r>
            <a:r>
              <a:rPr lang="en-US" sz="5600" dirty="0">
                <a:solidFill>
                  <a:schemeClr val="bg1"/>
                </a:solidFill>
              </a:rPr>
              <a:t>αν το χρώμα γίνεται εμπόδιο</a:t>
            </a:r>
          </a:p>
        </p:txBody>
      </p:sp>
      <p:pic>
        <p:nvPicPr>
          <p:cNvPr id="4" name="Content Placeholder 3" descr="A group of people holding a flag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/>
          <a:srcRect t="16197" r="4" b="9160"/>
          <a:stretch>
            <a:fillRect/>
          </a:stretch>
        </p:blipFill>
        <p:spPr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20" name="Freeform: Shap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E3FAC-CA72-15B3-348E-D53E813C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Τι νομίζεις;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C08FF-808A-D80D-CB33-132C079ED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Πιστεύεις πως αυτό το βιβλίο θα σε βοηθήσει στη ζωή σου;</a:t>
            </a:r>
          </a:p>
          <a:p>
            <a:endParaRPr lang="el-GR" dirty="0"/>
          </a:p>
          <a:p>
            <a:r>
              <a:rPr lang="el-GR" dirty="0"/>
              <a:t>Αν ναι, γιατί;</a:t>
            </a:r>
          </a:p>
          <a:p>
            <a:endParaRPr lang="el-GR" dirty="0"/>
          </a:p>
          <a:p>
            <a:r>
              <a:rPr lang="el-GR" dirty="0"/>
              <a:t>Αν όχι, γιατί;</a:t>
            </a:r>
          </a:p>
          <a:p>
            <a:endParaRPr lang="el-GR" dirty="0"/>
          </a:p>
          <a:p>
            <a:r>
              <a:rPr lang="el-GR" dirty="0"/>
              <a:t>Ακούοντας όλα αυτά, βρήκες κάτι που σου θύμισε τον εαυτό σου ή κάτι άλλο;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24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4400" dirty="0"/>
              <a:t>Το βιβλίο είναι αφιερωμένο σε όλα τα παιδιά του κόσμου που έπαψαν να ονειρεύονται…</a:t>
            </a:r>
          </a:p>
          <a:p>
            <a:r>
              <a:rPr lang="el-GR" sz="4400" dirty="0"/>
              <a:t>Και ίσως αυτό το βιβλίο γίνει η αφορμή, για κάποια παιδιά, να ονειρευτούν ξανά και να προχωρήσουν στη ζωή τους με αισιοδοξία και χαμόγελο.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460" y="241300"/>
            <a:ext cx="6499225" cy="661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35" y="280035"/>
            <a:ext cx="4326890" cy="6577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130" y="248920"/>
            <a:ext cx="4549140" cy="660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590" y="212090"/>
            <a:ext cx="4434840" cy="6645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BE1859-C83F-834F-1F0E-1430160F4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6368" y="11806"/>
            <a:ext cx="4876068" cy="6867702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38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74819"/>
            <a:ext cx="4375151" cy="2858363"/>
          </a:xfrm>
        </p:spPr>
        <p:txBody>
          <a:bodyPr>
            <a:normAutofit/>
          </a:bodyPr>
          <a:lstStyle/>
          <a:p>
            <a:pPr algn="ctr"/>
            <a:r>
              <a:rPr lang="el-GR" sz="6700">
                <a:solidFill>
                  <a:schemeClr val="bg1"/>
                </a:solidFill>
              </a:rPr>
              <a:t> </a:t>
            </a:r>
            <a:r>
              <a:rPr lang="el-GR" sz="5400">
                <a:solidFill>
                  <a:schemeClr val="bg1"/>
                </a:solidFill>
              </a:rPr>
              <a:t>Φοβάμαι να αποτύχω!</a:t>
            </a: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14180"/>
            <a:ext cx="4377793" cy="1594508"/>
          </a:xfrm>
        </p:spPr>
        <p:txBody>
          <a:bodyPr>
            <a:normAutofit/>
          </a:bodyPr>
          <a:lstStyle/>
          <a:p>
            <a:pPr algn="l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screenshot of a computer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r="19061" b="2"/>
          <a:stretch>
            <a:fillRect/>
          </a:stretch>
        </p:blipFill>
        <p:spPr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41" name="Freeform: Shape 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2" descr="A painting of a person with a face on his head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285</Words>
  <Application>Microsoft Office PowerPoint</Application>
  <PresentationFormat>Widescreen</PresentationFormat>
  <Paragraphs>65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Ποια βιβλία έχω γράψει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Φοβάμαι να αποτύχω!</vt:lpstr>
      <vt:lpstr>PowerPoint Presentation</vt:lpstr>
      <vt:lpstr>Φοβάμαι…</vt:lpstr>
      <vt:lpstr>Η ζωή είναι άδικη…</vt:lpstr>
      <vt:lpstr>PowerPoint Presentation</vt:lpstr>
      <vt:lpstr>PowerPoint Presentation</vt:lpstr>
      <vt:lpstr>Τόπος</vt:lpstr>
      <vt:lpstr>Ήρωες</vt:lpstr>
      <vt:lpstr>Ποιες δυσκολίες μπορεί να αντιμετωπίζει; Τι περίεργο βλέπεις;</vt:lpstr>
      <vt:lpstr>Μια δύσκολη μέρα</vt:lpstr>
      <vt:lpstr>Περιγράφω</vt:lpstr>
      <vt:lpstr>Αγαπημένο άθλημα, αγαπημένη ασχολία-παντομίμα</vt:lpstr>
      <vt:lpstr>Τι μπορούν να μας πούνε οι τίτλοι;</vt:lpstr>
      <vt:lpstr>Τι μπορούν να μας πούνε οι τίτλοι;</vt:lpstr>
      <vt:lpstr>PowerPoint Presentation</vt:lpstr>
      <vt:lpstr> Όταν το χρώμα γίνεται εμπόδιο</vt:lpstr>
      <vt:lpstr>Τι νομίζεις;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Pieri Stasinou</dc:creator>
  <cp:lastModifiedBy>Maria Pieri Stasinou</cp:lastModifiedBy>
  <cp:revision>9</cp:revision>
  <dcterms:created xsi:type="dcterms:W3CDTF">2024-10-06T12:23:00Z</dcterms:created>
  <dcterms:modified xsi:type="dcterms:W3CDTF">2026-01-17T13:51:59Z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8AAA4C372C3D45E987547EAF263073EE_12</vt:lpwstr>
  </property>
  <property fmtid="{D5CDD505-2E9C-101B-9397-08002B2CF9AE}" pid="3" name="KSOProductBuildVer">
    <vt:lpwstr>1033-12.2.0.19805</vt:lpwstr>
  </property>
</Properties>
</file>